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3" r:id="rId6"/>
    <p:sldId id="293" r:id="rId7"/>
    <p:sldId id="262" r:id="rId8"/>
    <p:sldId id="286" r:id="rId9"/>
    <p:sldId id="282" r:id="rId10"/>
    <p:sldId id="296" r:id="rId11"/>
    <p:sldId id="285" r:id="rId12"/>
    <p:sldId id="288" r:id="rId13"/>
    <p:sldId id="287" r:id="rId14"/>
    <p:sldId id="289" r:id="rId15"/>
    <p:sldId id="290" r:id="rId16"/>
    <p:sldId id="292" r:id="rId17"/>
    <p:sldId id="294" r:id="rId18"/>
    <p:sldId id="273" r:id="rId19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>
        <p:scale>
          <a:sx n="66" d="100"/>
          <a:sy n="66" d="100"/>
        </p:scale>
        <p:origin x="-2934" y="-1062"/>
      </p:cViewPr>
      <p:guideLst>
        <p:guide orient="horz" pos="21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3933-EB92-447A-A088-98DF3938B2A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1DEC-1AEF-4EFA-9C22-92984F896E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D1DEC-1AEF-4EFA-9C22-92984F896E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D1DEC-1AEF-4EFA-9C22-92984F896E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260648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Сухобезводнинский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 сад  «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276872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неделя в детском саду 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Технологии речевого развития в работе с дошкольниками »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9624" y="407707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Юрасова Лия Абдуловна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63093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Семенов, 2025 г.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3250" y="92075"/>
            <a:ext cx="7754620" cy="3645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45" y="91440"/>
            <a:ext cx="8152765" cy="64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просмотр занятия в старшей группе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калейдоскоп»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2" descr="IMG-d042fd4680d577ed09d800b6fc973a8b-V"/>
          <p:cNvPicPr>
            <a:picLocks noChangeAspect="1"/>
          </p:cNvPicPr>
          <p:nvPr/>
        </p:nvPicPr>
        <p:blipFill>
          <a:blip r:embed="rId1"/>
          <a:srcRect t="15685"/>
          <a:stretch>
            <a:fillRect/>
          </a:stretch>
        </p:blipFill>
        <p:spPr>
          <a:xfrm>
            <a:off x="213995" y="1143000"/>
            <a:ext cx="3122295" cy="3780790"/>
          </a:xfrm>
          <a:prstGeom prst="rect">
            <a:avLst/>
          </a:prstGeom>
        </p:spPr>
      </p:pic>
      <p:pic>
        <p:nvPicPr>
          <p:cNvPr id="6" name="Изображение 5" descr="IMG-9399417cb12f7d6c43b0e845924cc634-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3760470"/>
            <a:ext cx="3505835" cy="3097530"/>
          </a:xfrm>
          <a:prstGeom prst="rect">
            <a:avLst/>
          </a:prstGeom>
        </p:spPr>
      </p:pic>
      <p:pic>
        <p:nvPicPr>
          <p:cNvPr id="7" name="Изображение 7" descr="IMG-2aec7a3dfc2dee0fef42af4e63945249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620395"/>
            <a:ext cx="3026410" cy="353758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267585" y="4652645"/>
            <a:ext cx="3604895" cy="80327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lnSpc>
                <a:spcPct val="107000"/>
              </a:lnSpc>
            </a:pPr>
            <a:endParaRPr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</a:t>
            </a:r>
            <a:r>
              <a:rPr lang="ru-RU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центров по развитию речи.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49630" y="-274955"/>
            <a:ext cx="7790815" cy="1054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4" name="Изображение 2" descr="photo_2025-04-01_12-48-3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315" y="981075"/>
            <a:ext cx="3454400" cy="4665980"/>
          </a:xfrm>
          <a:prstGeom prst="rect">
            <a:avLst/>
          </a:prstGeom>
        </p:spPr>
      </p:pic>
      <p:pic>
        <p:nvPicPr>
          <p:cNvPr id="5" name="Изображение 3" descr="photo_2025-04-01_11-55-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85" y="882650"/>
            <a:ext cx="3093720" cy="4126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510" y="5692140"/>
            <a:ext cx="33229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речи подготовительная группа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3245" y="5337810"/>
            <a:ext cx="2213610" cy="1386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Центр развития речи средняя группа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4" descr="photo_2025-04-02_15-27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4294505"/>
            <a:ext cx="3720465" cy="21094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775" y="6403975"/>
            <a:ext cx="4389120" cy="3194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Центр развития речи младшая группа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9705" y="44450"/>
            <a:ext cx="8870950" cy="10718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50112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 и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2" descr="photo_2025-04-04_09-34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" y="739775"/>
            <a:ext cx="2749550" cy="4769485"/>
          </a:xfrm>
          <a:prstGeom prst="rect">
            <a:avLst/>
          </a:prstGeom>
        </p:spPr>
      </p:pic>
      <p:pic>
        <p:nvPicPr>
          <p:cNvPr id="6" name="Изображение 3" descr="photo_2025-04-04_09-34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05" y="654685"/>
            <a:ext cx="2785110" cy="4836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15" y="5690235"/>
            <a:ext cx="3898265" cy="2673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книга</a:t>
            </a:r>
            <a:endPara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«Развиваем речь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8965" y="5690235"/>
            <a:ext cx="3716655" cy="3219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«Круги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endParaRPr lang="ru-RU" b="1" dirty="0"/>
          </a:p>
        </p:txBody>
      </p:sp>
      <p:pic>
        <p:nvPicPr>
          <p:cNvPr id="9" name="Изображение 8" descr="photo_2025-04-07_09-59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674370"/>
            <a:ext cx="2645410" cy="47986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6200775" y="5690870"/>
            <a:ext cx="2388235" cy="30035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«Сторителлинг 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0034" y="142852"/>
            <a:ext cx="785783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215370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 практикум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</a:t>
            </a:r>
            <a:r>
              <a:rPr lang="ru-RU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 речь развиваю .»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2" descr="IMG_15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7480" y="1162050"/>
            <a:ext cx="3496945" cy="2623820"/>
          </a:xfrm>
          <a:prstGeom prst="rect">
            <a:avLst/>
          </a:prstGeom>
        </p:spPr>
      </p:pic>
      <p:pic>
        <p:nvPicPr>
          <p:cNvPr id="6" name="Изображение 3" descr="IMG_15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0" y="1052830"/>
            <a:ext cx="3837940" cy="2879090"/>
          </a:xfrm>
          <a:prstGeom prst="rect">
            <a:avLst/>
          </a:prstGeom>
        </p:spPr>
      </p:pic>
      <p:pic>
        <p:nvPicPr>
          <p:cNvPr id="7" name="Изображение 4" descr="IMG_15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380" y="3801745"/>
            <a:ext cx="3303905" cy="286702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6244590" y="3785870"/>
            <a:ext cx="2672715" cy="669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ru-RU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«Вершки и корешки</a:t>
            </a:r>
            <a:r>
              <a:rPr lang="ru-RU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.»</a:t>
            </a:r>
            <a:endParaRPr lang="ru-RU" alt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184900" y="6021070"/>
            <a:ext cx="2172970" cy="669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ru-RU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«Сказки.»</a:t>
            </a:r>
            <a:endParaRPr lang="ru-RU" alt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66700" y="3912870"/>
            <a:ext cx="2503805" cy="669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ru-RU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Представление пособия</a:t>
            </a:r>
            <a:endParaRPr lang="ru-RU" alt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23850" y="188595"/>
            <a:ext cx="8324215" cy="10718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/>
            <a:r>
              <a:rPr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Представление опыта работы воспитателей по теме </a:t>
            </a: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endParaRPr lang="ru-RU" sz="24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 defTabSz="266700"/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sz="2400" b="1" i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«Технологии речевого развития»</a:t>
            </a:r>
            <a:endParaRPr sz="2400" b="1" i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photo_2025-04-07_10-19-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655" y="1052830"/>
            <a:ext cx="2574925" cy="5219700"/>
          </a:xfrm>
          <a:prstGeom prst="rect">
            <a:avLst/>
          </a:prstGeom>
        </p:spPr>
      </p:pic>
      <p:pic>
        <p:nvPicPr>
          <p:cNvPr id="5" name="Изображение 4" descr="photo_2025-04-07_10-19-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052830"/>
            <a:ext cx="2683510" cy="5289550"/>
          </a:xfrm>
          <a:prstGeom prst="rect">
            <a:avLst/>
          </a:prstGeom>
        </p:spPr>
      </p:pic>
      <p:pic>
        <p:nvPicPr>
          <p:cNvPr id="6" name="Изображение 5" descr="photo_2025-04-07_10-2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1031875"/>
            <a:ext cx="2705100" cy="53105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" y="69850"/>
            <a:ext cx="8229600" cy="1348105"/>
          </a:xfrm>
        </p:spPr>
        <p:txBody>
          <a:bodyPr>
            <a:normAutofit/>
          </a:bodyPr>
          <a:lstStyle/>
          <a:p>
            <a:r>
              <a:rPr lang="ru-RU" altLang="en-US" sz="26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Круглый стол</a:t>
            </a:r>
            <a:br>
              <a:rPr lang="ru-RU" altLang="en-US" sz="26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6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665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 Решаем вместе»</a:t>
            </a:r>
            <a:r>
              <a:rPr lang="ru-RU" sz="2665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6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photo_2025-04-07_10-21-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9285" y="1196975"/>
            <a:ext cx="2621915" cy="4693285"/>
          </a:xfrm>
          <a:prstGeom prst="rect">
            <a:avLst/>
          </a:prstGeom>
        </p:spPr>
      </p:pic>
      <p:pic>
        <p:nvPicPr>
          <p:cNvPr id="5" name="Изображение 4" descr="photo_2025-04-07_10-21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220470"/>
            <a:ext cx="2208530" cy="4607560"/>
          </a:xfrm>
          <a:prstGeom prst="rect">
            <a:avLst/>
          </a:prstGeom>
        </p:spPr>
      </p:pic>
      <p:pic>
        <p:nvPicPr>
          <p:cNvPr id="6" name="Изображение 5" descr="photo_2025-04-07_10-21-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1196975"/>
            <a:ext cx="2696845" cy="47167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476672"/>
            <a:ext cx="7848872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неделя в ДОУ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речевого развития в работе с дошкольниками»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активизировать имеющиеся у педагогов знания;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создавать благоприятный климат в коллективе;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-обеспечить оптимальные условия для обмена опытом;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заинтересовать педагогов в творчестве и инновациях;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повысить уровень их профессиональной деятельности.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900" y="4004945"/>
            <a:ext cx="1904365" cy="254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1540" y="1124434"/>
            <a:ext cx="721229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 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Министерства образования и науки Российской Федерации от 17.10. 2013 г. № 1155  направлен на решение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детей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0034" y="142852"/>
            <a:ext cx="785783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6670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речевого развития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методов, способов, приёмов обучения, образовательных средств, направленных на достижение позитивного результата за счёт динамичных изменений в личностном развитии ребёнка.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266700"/>
            <a:endParaRPr sz="24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155" y="906145"/>
            <a:ext cx="8208645" cy="5101590"/>
          </a:xfrm>
        </p:spPr>
        <p:txBody>
          <a:bodyPr/>
          <a:lstStyle/>
          <a:p>
            <a:pPr marL="109855" indent="0">
              <a:buNone/>
            </a:pPr>
            <a:endParaRPr lang="ru-RU"/>
          </a:p>
          <a:p>
            <a:pPr marL="109855" indent="0">
              <a:buNone/>
            </a:pPr>
            <a:endParaRPr lang="ru-RU"/>
          </a:p>
          <a:p>
            <a:pPr marL="109855" indent="0">
              <a:buNone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906780"/>
            <a:ext cx="6787515" cy="3016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методической недели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 Технологии речевого развития в работе с дошкольниками »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и методической компетенции воспитателей и специалистов в вопросах использования технологий речевого развития в работе с дошкольниками.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9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методической недели по теме: 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речевого развития в работе с дошкольниками.»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908685"/>
            <a:ext cx="4270375" cy="5874385"/>
          </a:xfrm>
          <a:prstGeom prst="rect">
            <a:avLst/>
          </a:prstGeom>
        </p:spPr>
      </p:pic>
      <p:pic>
        <p:nvPicPr>
          <p:cNvPr id="6" name="Изображение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10" y="1364615"/>
            <a:ext cx="3862705" cy="53130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3250" y="131445"/>
            <a:ext cx="7754620" cy="36061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64465"/>
            <a:ext cx="8429625" cy="13798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методической недели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5" descr="photo_2025-04-03_11-28-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360805"/>
            <a:ext cx="3337560" cy="3627120"/>
          </a:xfrm>
          <a:prstGeom prst="rect">
            <a:avLst/>
          </a:prstGeom>
        </p:spPr>
      </p:pic>
      <p:pic>
        <p:nvPicPr>
          <p:cNvPr id="6" name="Изображение 1" descr="photo_2025-04-03_11-32-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10" y="1360805"/>
            <a:ext cx="2837180" cy="3615055"/>
          </a:xfrm>
          <a:prstGeom prst="rect">
            <a:avLst/>
          </a:prstGeom>
        </p:spPr>
      </p:pic>
      <p:pic>
        <p:nvPicPr>
          <p:cNvPr id="7" name="Замещающее содержимое 2" descr="photo_2025-04-03_10-51-5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12890" y="1361440"/>
            <a:ext cx="2451735" cy="36144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14135" y="5163185"/>
            <a:ext cx="2586990" cy="2295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Лекция-консультация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Современные технологии в работе  по развитию речи с дошкольниками в соответствии с ФГОС ДО»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825" y="5161915"/>
            <a:ext cx="3132455" cy="70739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планом недели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5228923"/>
            <a:ext cx="23574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педагогов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716280"/>
            <a:ext cx="8540115" cy="857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речевого развития в работе с дошкольниками»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3250" y="374650"/>
            <a:ext cx="7754620" cy="33629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875" y="116840"/>
            <a:ext cx="8467725" cy="1357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13" descr="photo_2025-04-03_13-12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" y="1322705"/>
            <a:ext cx="3225800" cy="4887595"/>
          </a:xfrm>
          <a:prstGeom prst="rect">
            <a:avLst/>
          </a:prstGeom>
        </p:spPr>
      </p:pic>
      <p:pic>
        <p:nvPicPr>
          <p:cNvPr id="6" name="Изображение 1" descr="photo_2025-03-31_07-06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40" y="1412875"/>
            <a:ext cx="3328035" cy="47301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740" y="6309360"/>
            <a:ext cx="2534920" cy="2171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6275" y="6127750"/>
            <a:ext cx="5039995" cy="4102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уги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Лулия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4643446"/>
            <a:ext cx="1928826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мещающее содержимое 15"/>
          <p:cNvSpPr>
            <a:spLocks noGrp="1"/>
          </p:cNvSpPr>
          <p:nvPr>
            <p:ph idx="1"/>
          </p:nvPr>
        </p:nvSpPr>
        <p:spPr>
          <a:xfrm>
            <a:off x="2987675" y="6669405"/>
            <a:ext cx="5517515" cy="93980"/>
          </a:xfrm>
        </p:spPr>
        <p:txBody>
          <a:bodyPr>
            <a:normAutofit fontScale="25000" lnSpcReduction="20000"/>
          </a:bodyPr>
          <a:lstStyle/>
          <a:p>
            <a:endParaRPr lang="ru-RU" altLang="en-US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 descr="photo_2025-04-03_12-32-0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895" y="908685"/>
            <a:ext cx="3754120" cy="47771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00965"/>
            <a:ext cx="8229600" cy="1518920"/>
          </a:xfrm>
        </p:spPr>
        <p:txBody>
          <a:bodyPr/>
          <a:lstStyle/>
          <a:p>
            <a:r>
              <a:rPr lang="ru-RU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класс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педагогов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ДОУ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5605" y="5754370"/>
            <a:ext cx="4687570" cy="735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класс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Мнемотехника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Замещающее содержимое 8" descr="photo_2025-04-03_12-37-0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908685"/>
            <a:ext cx="3458845" cy="48291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572000" y="5754370"/>
            <a:ext cx="4348480" cy="50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Мастер</a:t>
            </a:r>
            <a:r>
              <a:rPr lang="en-US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класс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«Сторисек»,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Мешок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историй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735" y="299085"/>
            <a:ext cx="7458710" cy="669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3250" y="374650"/>
            <a:ext cx="7754620" cy="33629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7000"/>
              </a:lnSpc>
            </a:pPr>
            <a:endParaRPr sz="24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535" y="332740"/>
            <a:ext cx="8442960" cy="957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Занятия в младшей группе по развитию речи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Чтение сказки  «Колобок».</a:t>
            </a:r>
            <a:endParaRPr lang="ru-RU" alt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Изображение 2" descr="photo_2025-03-31_13-03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1428736"/>
            <a:ext cx="3598545" cy="2730500"/>
          </a:xfrm>
          <a:prstGeom prst="rect">
            <a:avLst/>
          </a:prstGeom>
        </p:spPr>
      </p:pic>
      <p:pic>
        <p:nvPicPr>
          <p:cNvPr id="6" name="Изображение 4" descr="photo_2025-03-31_13-08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736"/>
            <a:ext cx="3452495" cy="2827020"/>
          </a:xfrm>
          <a:prstGeom prst="rect">
            <a:avLst/>
          </a:prstGeom>
        </p:spPr>
      </p:pic>
      <p:pic>
        <p:nvPicPr>
          <p:cNvPr id="7" name="Изображение 3" descr="photo_2025-03-31_13-03-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786190"/>
            <a:ext cx="2850515" cy="27749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6217285" y="4368165"/>
            <a:ext cx="2703830" cy="682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AS_NET" val="7.0.20"/>
  <p:tag name="AS_OS" val="Microsoft Windows NT 10.0.20348.0"/>
  <p:tag name="AS_RELEASE_DATE" val="2024.12.14"/>
  <p:tag name="AS_TITLE" val="Aspose.Slides for .NET Standard 2.1"/>
  <p:tag name="AS_VERSION" val="24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Lucida Sans Unicode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Lucida Sans Unicode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WPS Presentation</Application>
  <PresentationFormat>Экран (4:3)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Times New Roman</vt:lpstr>
      <vt:lpstr>Calibri</vt:lpstr>
      <vt:lpstr>Lucida Sans Unicode</vt:lpstr>
      <vt:lpstr>Microsoft YaHei</vt:lpstr>
      <vt:lpstr>Arial Unicode MS</vt:lpstr>
      <vt:lpstr>Открытая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Мастер-класс для педагогов ДОУ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Круглый стол                            « Решаем вместе»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User</cp:lastModifiedBy>
  <cp:revision>34</cp:revision>
  <cp:lastPrinted>2025-04-06T04:26:00Z</cp:lastPrinted>
  <dcterms:created xsi:type="dcterms:W3CDTF">2025-04-06T04:26:00Z</dcterms:created>
  <dcterms:modified xsi:type="dcterms:W3CDTF">2025-04-09T06:25:59Z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577052B9E10F44D3978F6AD1749E1F35_12</vt:lpwstr>
  </property>
  <property fmtid="{D5CDD505-2E9C-101B-9397-08002B2CF9AE}" pid="3" name="KSOProductBuildVer">
    <vt:lpwstr>1049-12.2.0.20782</vt:lpwstr>
  </property>
</Properties>
</file>